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2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EC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F741AF-1AAA-4C5B-A0E9-90F99C34F7EF}" v="4" dt="2023-06-06T05:34:23.0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1F741AF-1AAA-4C5B-A0E9-90F99C34F7EF}"/>
    <pc:docChg chg="modSld">
      <pc:chgData name="Narelle Wheaton" userId="6e1b2b30-480e-4f91-806b-6735d5b9e446" providerId="ADAL" clId="{C1F741AF-1AAA-4C5B-A0E9-90F99C34F7EF}" dt="2023-06-06T05:34:23.040" v="3" actId="207"/>
      <pc:docMkLst>
        <pc:docMk/>
      </pc:docMkLst>
      <pc:sldChg chg="modSp">
        <pc:chgData name="Narelle Wheaton" userId="6e1b2b30-480e-4f91-806b-6735d5b9e446" providerId="ADAL" clId="{C1F741AF-1AAA-4C5B-A0E9-90F99C34F7EF}" dt="2023-06-06T05:34:23.040" v="3" actId="207"/>
        <pc:sldMkLst>
          <pc:docMk/>
          <pc:sldMk cId="0" sldId="256"/>
        </pc:sldMkLst>
        <pc:spChg chg="mod">
          <ac:chgData name="Narelle Wheaton" userId="6e1b2b30-480e-4f91-806b-6735d5b9e446" providerId="ADAL" clId="{C1F741AF-1AAA-4C5B-A0E9-90F99C34F7EF}" dt="2023-06-06T05:34:23.040" v="3" actId="207"/>
          <ac:spMkLst>
            <pc:docMk/>
            <pc:sldMk cId="0" sldId="256"/>
            <ac:spMk id="2050" creationId="{4A30DEC4-53C5-5058-F345-133D0D2F5637}"/>
          </ac:spMkLst>
        </pc:spChg>
      </pc:sldChg>
      <pc:sldChg chg="modSp">
        <pc:chgData name="Narelle Wheaton" userId="6e1b2b30-480e-4f91-806b-6735d5b9e446" providerId="ADAL" clId="{C1F741AF-1AAA-4C5B-A0E9-90F99C34F7EF}" dt="2023-06-06T05:34:23.040" v="3" actId="207"/>
        <pc:sldMkLst>
          <pc:docMk/>
          <pc:sldMk cId="0" sldId="257"/>
        </pc:sldMkLst>
        <pc:spChg chg="mod">
          <ac:chgData name="Narelle Wheaton" userId="6e1b2b30-480e-4f91-806b-6735d5b9e446" providerId="ADAL" clId="{C1F741AF-1AAA-4C5B-A0E9-90F99C34F7EF}" dt="2023-06-06T05:34:23.040" v="3" actId="207"/>
          <ac:spMkLst>
            <pc:docMk/>
            <pc:sldMk cId="0" sldId="257"/>
            <ac:spMk id="3074" creationId="{6D395B19-563A-D53B-D745-0A40069472F9}"/>
          </ac:spMkLst>
        </pc:spChg>
      </pc:sldChg>
      <pc:sldChg chg="modSp">
        <pc:chgData name="Narelle Wheaton" userId="6e1b2b30-480e-4f91-806b-6735d5b9e446" providerId="ADAL" clId="{C1F741AF-1AAA-4C5B-A0E9-90F99C34F7EF}" dt="2023-06-06T05:34:23.040" v="3" actId="207"/>
        <pc:sldMkLst>
          <pc:docMk/>
          <pc:sldMk cId="0" sldId="258"/>
        </pc:sldMkLst>
        <pc:spChg chg="mod">
          <ac:chgData name="Narelle Wheaton" userId="6e1b2b30-480e-4f91-806b-6735d5b9e446" providerId="ADAL" clId="{C1F741AF-1AAA-4C5B-A0E9-90F99C34F7EF}" dt="2023-06-06T05:34:23.040" v="3" actId="207"/>
          <ac:spMkLst>
            <pc:docMk/>
            <pc:sldMk cId="0" sldId="258"/>
            <ac:spMk id="4098" creationId="{976575D7-740F-E4B4-C71D-947604DAD5B1}"/>
          </ac:spMkLst>
        </pc:spChg>
      </pc:sldChg>
      <pc:sldChg chg="modSp">
        <pc:chgData name="Narelle Wheaton" userId="6e1b2b30-480e-4f91-806b-6735d5b9e446" providerId="ADAL" clId="{C1F741AF-1AAA-4C5B-A0E9-90F99C34F7EF}" dt="2023-06-06T05:34:23.040" v="3" actId="207"/>
        <pc:sldMkLst>
          <pc:docMk/>
          <pc:sldMk cId="0" sldId="259"/>
        </pc:sldMkLst>
        <pc:spChg chg="mod">
          <ac:chgData name="Narelle Wheaton" userId="6e1b2b30-480e-4f91-806b-6735d5b9e446" providerId="ADAL" clId="{C1F741AF-1AAA-4C5B-A0E9-90F99C34F7EF}" dt="2023-06-06T05:34:23.040" v="3" actId="207"/>
          <ac:spMkLst>
            <pc:docMk/>
            <pc:sldMk cId="0" sldId="259"/>
            <ac:spMk id="5122" creationId="{65A16357-DC8C-7038-A318-CBE39FC5000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B0A7F-A9F1-0683-029A-C6698E3C5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7A8FB8-F41B-A60B-08F8-49B52F59D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CC18F8-7A3A-64CC-5E0F-F67B770D0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89D20-8E39-4D2A-9D45-A92B8E0002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9899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F8466-F2FD-F772-A2B4-6C0B9D39A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4AEFA-C223-1FA6-F9C1-53334C7F2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A7B94-FF1E-1D9F-BDDE-1EA426F57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E0178-8057-462A-803F-055EB0A661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0925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B1DA45-E005-1F9E-9981-9DB114141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1DC61-6CB9-4D4C-2F5E-166A32539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906A8-EC43-E0BE-9B9D-66C5DD03F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32BDE-9ACB-4392-927D-10160F809D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0498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41F1F9-B4F6-0D01-F418-1A795EBC8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BB51BF-1E6E-7811-73EA-76DC99F7F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A476C-FCB1-1981-03CB-07D0CBD3A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0A788-301F-4BBF-8C8E-76EC54C2DE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8438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90B26-E5BE-89B1-7171-C41DCA7A7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4C50B1-F07D-5870-6EA6-86B30C84B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24110-7E3A-81F8-C5EC-7A0782557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09ABE-962C-4759-9C30-55D38003CE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796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E0C6785-3A64-FAAA-7464-D2A9B293B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914907-2DCC-280E-D65E-B82744018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FE43CB4-7685-D9FB-3FF3-CCFBF6785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493AF-4655-45E2-948E-0FED1F2E29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91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CCA0739-51DC-BD68-C26F-C3575939D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FA535D4-4EB7-4555-ACBC-B1D389E24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7E3140B-CF7A-0A1C-2B0D-601B42664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F349A-167E-4812-965C-A290AD086A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4601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472E378-E305-DD03-6C77-26329ABE1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5BFF21B-56C3-5B8A-332D-7FFAB18A9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4A3108B-45DF-3A6A-F7B9-7BFE2CA97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071D3-1B66-465E-8061-A01C241F58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5800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23C9607-5909-32D9-CDAF-919AA2FA8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13D7391-813D-48FF-D077-D3F8852F2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3A4FF3C-9702-AEEC-EFD4-5711B3926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A9792-1FED-4E92-AD0B-11DC9B9AAE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1420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62CA57-0621-4DA7-191C-74739E541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60795EB-7AF9-DFDD-82CA-D761CA8C7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36F8BD-790A-D4C9-19CD-CD9D58204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BF1D8-1890-4D73-B863-A1F4FC5214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0171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88C1AE1-5DBA-77C6-7811-147C27337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A552000-B5A8-C486-179D-056AA47C8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90097B1-F2D1-BE81-5805-10D5C2FA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4BB7E-9D8B-4BD8-9651-1905ACF843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0083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0C810D2-28B9-F231-2BC5-AC08FF0133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FDDF7DE-9F7A-14C5-9AFE-780F81561E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ECBBA8-65D6-04BE-3CC0-92540F9FC1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05AC7-0A97-FD2F-70DF-B9368ECD7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04B8C-EE92-C8EE-D178-07A9F2DB5F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825348-F212-4387-A275-D6A9EFC3FA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A30DEC4-53C5-5058-F345-133D0D2F563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27125" y="1989138"/>
            <a:ext cx="9937750" cy="2879725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2000" dirty="0">
                <a:solidFill>
                  <a:schemeClr val="tx1"/>
                </a:solidFill>
              </a:rPr>
              <a:t>Verse 1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Holy, holy, holy, Lord God Almighty!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Early in the morning our song shall rise to thee;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Holy, holy, holy, merciful and mighty,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God in three persons, </a:t>
            </a:r>
            <a:r>
              <a:rPr lang="en-AU" altLang="en-US" sz="4000" dirty="0" err="1">
                <a:solidFill>
                  <a:schemeClr val="tx1"/>
                </a:solidFill>
              </a:rPr>
              <a:t>blessèd</a:t>
            </a:r>
            <a:r>
              <a:rPr lang="en-AU" altLang="en-US" sz="4000" dirty="0">
                <a:solidFill>
                  <a:schemeClr val="tx1"/>
                </a:solidFill>
              </a:rPr>
              <a:t> Trinity!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D395B19-563A-D53B-D745-0A40069472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50863" y="1557338"/>
            <a:ext cx="11090275" cy="3743325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2800" dirty="0">
                <a:solidFill>
                  <a:schemeClr val="tx1"/>
                </a:solidFill>
              </a:rPr>
              <a:t>Verse 2 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Holy, holy, holy; all the saints adore thee,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Casting down their golden crowns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around the glassy sea;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Cherubim and seraphim falling down before thee,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Who wert, and art, and evermore shalt be!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>
            <a:extLst>
              <a:ext uri="{FF2B5EF4-FFF2-40B4-BE49-F238E27FC236}">
                <a16:creationId xmlns:a16="http://schemas.microsoft.com/office/drawing/2014/main" id="{976575D7-740F-E4B4-C71D-947604DAD5B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95325" y="1304925"/>
            <a:ext cx="10801350" cy="424815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2800" dirty="0">
                <a:solidFill>
                  <a:schemeClr val="tx1"/>
                </a:solidFill>
              </a:rPr>
              <a:t>Verse 3</a:t>
            </a:r>
            <a:r>
              <a:rPr lang="en-AU" altLang="en-US" sz="4000" dirty="0">
                <a:solidFill>
                  <a:schemeClr val="tx1"/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Holy, holy, holy; though the darkness hide thee,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Though the eye of sinful man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thy glory may not see,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Only thou art holy; there is none beside thee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Perfect in power, in love and purity!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65A16357-DC8C-7038-A318-CBE39FC5000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95325" y="1412875"/>
            <a:ext cx="10801350" cy="403225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2800" dirty="0">
                <a:solidFill>
                  <a:schemeClr val="tx1"/>
                </a:solidFill>
              </a:rPr>
              <a:t>Verse 4</a:t>
            </a:r>
            <a:r>
              <a:rPr lang="en-AU" altLang="en-US" sz="4000" dirty="0">
                <a:solidFill>
                  <a:schemeClr val="tx1"/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Holy, holy, holy, Lord God Almighty!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All thy works shall praise thy name in earth and sky and sea;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Holy, holy, holy, merciful and mighty,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solidFill>
                  <a:schemeClr val="tx1"/>
                </a:solidFill>
              </a:rPr>
              <a:t>God in three persons, </a:t>
            </a:r>
            <a:r>
              <a:rPr lang="en-AU" altLang="en-US" sz="4000" dirty="0" err="1">
                <a:solidFill>
                  <a:schemeClr val="tx1"/>
                </a:solidFill>
              </a:rPr>
              <a:t>blessèd</a:t>
            </a:r>
            <a:r>
              <a:rPr lang="en-AU" altLang="en-US" sz="4000" dirty="0">
                <a:solidFill>
                  <a:schemeClr val="tx1"/>
                </a:solidFill>
              </a:rPr>
              <a:t> Trinity!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8EBC658C-C562-0E61-E4B0-545B4FEAE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732463"/>
            <a:ext cx="457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>
                <a:latin typeface="akagi_probook"/>
              </a:rPr>
              <a:t>CCLI Song # 1156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>
                <a:latin typeface="akagi_probook"/>
              </a:rPr>
              <a:t>John Bacchus Dykes | Reginald Heber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800"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800">
                <a:latin typeface="akagi_probook"/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 i="1">
                <a:latin typeface="akagi_probook"/>
              </a:rPr>
              <a:t>For use solely with the SongSelect® </a:t>
            </a:r>
            <a:r>
              <a:rPr lang="en-AU" altLang="en-US" sz="800" i="1">
                <a:latin typeface="akagi_probook"/>
                <a:hlinkClick r:id="rId2"/>
              </a:rPr>
              <a:t>Terms of Use</a:t>
            </a:r>
            <a:r>
              <a:rPr lang="en-AU" altLang="en-US" sz="800" i="1">
                <a:latin typeface="akagi_probook"/>
              </a:rPr>
              <a:t>. All rights reserved. </a:t>
            </a:r>
            <a:r>
              <a:rPr lang="en-AU" altLang="en-US" sz="800" i="1">
                <a:latin typeface="akagi_probook"/>
                <a:hlinkClick r:id="rId3"/>
              </a:rPr>
              <a:t>www.ccli.com</a:t>
            </a:r>
            <a:endParaRPr lang="en-AU" altLang="en-US" sz="8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8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215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12</cp:revision>
  <dcterms:created xsi:type="dcterms:W3CDTF">1998-10-22T08:17:20Z</dcterms:created>
  <dcterms:modified xsi:type="dcterms:W3CDTF">2023-06-06T05:34:24Z</dcterms:modified>
</cp:coreProperties>
</file>